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27.jp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10" Type="http://schemas.openxmlformats.org/officeDocument/2006/relationships/image" Target="../media/image48.png"/><Relationship Id="rId9" Type="http://schemas.openxmlformats.org/officeDocument/2006/relationships/image" Target="../media/image47.png"/><Relationship Id="rId5" Type="http://schemas.openxmlformats.org/officeDocument/2006/relationships/image" Target="../media/image34.png"/><Relationship Id="rId6" Type="http://schemas.openxmlformats.org/officeDocument/2006/relationships/image" Target="../media/image43.png"/><Relationship Id="rId7" Type="http://schemas.openxmlformats.org/officeDocument/2006/relationships/image" Target="../media/image46.png"/><Relationship Id="rId8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jp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52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jpg"/><Relationship Id="rId4" Type="http://schemas.openxmlformats.org/officeDocument/2006/relationships/image" Target="../media/image4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